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3" r:id="rId4"/>
    <p:sldId id="258" r:id="rId5"/>
    <p:sldId id="259" r:id="rId6"/>
    <p:sldId id="260" r:id="rId7"/>
    <p:sldId id="261" r:id="rId8"/>
    <p:sldId id="262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B0073-3B99-48DD-AF5D-17FEF0945C78}" type="datetimeFigureOut">
              <a:rPr lang="en-GB" smtClean="0"/>
              <a:t>26/02/2020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A93E1-F5E9-4BB6-82AB-13B911F4E8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98642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B0073-3B99-48DD-AF5D-17FEF0945C78}" type="datetimeFigureOut">
              <a:rPr lang="en-GB" smtClean="0"/>
              <a:t>26/02/2020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A93E1-F5E9-4BB6-82AB-13B911F4E8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68620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B0073-3B99-48DD-AF5D-17FEF0945C78}" type="datetimeFigureOut">
              <a:rPr lang="en-GB" smtClean="0"/>
              <a:t>26/02/2020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A93E1-F5E9-4BB6-82AB-13B911F4E8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4939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B0073-3B99-48DD-AF5D-17FEF0945C78}" type="datetimeFigureOut">
              <a:rPr lang="en-GB" smtClean="0"/>
              <a:t>26/02/2020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A93E1-F5E9-4BB6-82AB-13B911F4E8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11283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B0073-3B99-48DD-AF5D-17FEF0945C78}" type="datetimeFigureOut">
              <a:rPr lang="en-GB" smtClean="0"/>
              <a:t>26/02/2020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A93E1-F5E9-4BB6-82AB-13B911F4E8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6829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B0073-3B99-48DD-AF5D-17FEF0945C78}" type="datetimeFigureOut">
              <a:rPr lang="en-GB" smtClean="0"/>
              <a:t>26/02/2020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A93E1-F5E9-4BB6-82AB-13B911F4E8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6206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B0073-3B99-48DD-AF5D-17FEF0945C78}" type="datetimeFigureOut">
              <a:rPr lang="en-GB" smtClean="0"/>
              <a:t>26/02/2020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A93E1-F5E9-4BB6-82AB-13B911F4E8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03389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B0073-3B99-48DD-AF5D-17FEF0945C78}" type="datetimeFigureOut">
              <a:rPr lang="en-GB" smtClean="0"/>
              <a:t>26/02/2020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A93E1-F5E9-4BB6-82AB-13B911F4E8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72669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B0073-3B99-48DD-AF5D-17FEF0945C78}" type="datetimeFigureOut">
              <a:rPr lang="en-GB" smtClean="0"/>
              <a:t>26/02/2020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A93E1-F5E9-4BB6-82AB-13B911F4E8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1336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B0073-3B99-48DD-AF5D-17FEF0945C78}" type="datetimeFigureOut">
              <a:rPr lang="en-GB" smtClean="0"/>
              <a:t>26/02/2020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A93E1-F5E9-4BB6-82AB-13B911F4E8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633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B0073-3B99-48DD-AF5D-17FEF0945C78}" type="datetimeFigureOut">
              <a:rPr lang="en-GB" smtClean="0"/>
              <a:t>26/02/2020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A93E1-F5E9-4BB6-82AB-13B911F4E8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14329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1B0073-3B99-48DD-AF5D-17FEF0945C78}" type="datetimeFigureOut">
              <a:rPr lang="en-GB" smtClean="0"/>
              <a:t>26/02/2020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7A93E1-F5E9-4BB6-82AB-13B911F4E8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8966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aGJNspLRdrc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Information about the Coronavirus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667700" y="5946227"/>
            <a:ext cx="2355273" cy="363133"/>
          </a:xfrm>
        </p:spPr>
        <p:txBody>
          <a:bodyPr>
            <a:normAutofit fontScale="92500" lnSpcReduction="10000"/>
          </a:bodyPr>
          <a:lstStyle/>
          <a:p>
            <a:r>
              <a:rPr lang="en-GB" dirty="0" smtClean="0"/>
              <a:t>26</a:t>
            </a:r>
            <a:r>
              <a:rPr lang="en-GB" baseline="30000" dirty="0" smtClean="0"/>
              <a:t>th</a:t>
            </a:r>
            <a:r>
              <a:rPr lang="en-GB" dirty="0" smtClean="0"/>
              <a:t> February 2020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92697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24996" y="162435"/>
            <a:ext cx="4696691" cy="6592736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838200" y="365125"/>
            <a:ext cx="5181600" cy="1325563"/>
          </a:xfrm>
        </p:spPr>
        <p:txBody>
          <a:bodyPr/>
          <a:lstStyle/>
          <a:p>
            <a:r>
              <a:rPr lang="en-GB" dirty="0" smtClean="0"/>
              <a:t>Public Health England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838200" y="3197225"/>
            <a:ext cx="5181600" cy="1890164"/>
          </a:xfrm>
        </p:spPr>
        <p:txBody>
          <a:bodyPr/>
          <a:lstStyle/>
          <a:p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Public Health England have sent out his information to </a:t>
            </a:r>
            <a:r>
              <a:rPr lang="en-GB" dirty="0" smtClean="0"/>
              <a:t>schools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43370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05733"/>
          </a:xfrm>
        </p:spPr>
        <p:txBody>
          <a:bodyPr/>
          <a:lstStyle/>
          <a:p>
            <a:r>
              <a:rPr lang="en-GB" dirty="0"/>
              <a:t>The symptoms of </a:t>
            </a:r>
            <a:r>
              <a:rPr lang="en-GB" dirty="0" smtClean="0"/>
              <a:t>coronavirus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GB" dirty="0"/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a cough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a high temperature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shortness of breath</a:t>
            </a:r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29153" y="1822450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However…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These symptoms do not necessarily mean you have the illness.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The symptoms are similar to other illnesses that are much more common, such as cold and flu.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98882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5630" y="1197033"/>
            <a:ext cx="10976128" cy="4183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052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659" y="631768"/>
            <a:ext cx="11922793" cy="6018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0663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149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GJNspLRdrc"/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620684" y="349135"/>
            <a:ext cx="11098415" cy="6242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370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3821" y="66502"/>
            <a:ext cx="4509086" cy="629360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0251" y="66502"/>
            <a:ext cx="4689738" cy="6450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8831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198</TotalTime>
  <Words>65</Words>
  <Application>Microsoft Office PowerPoint</Application>
  <PresentationFormat>Widescreen</PresentationFormat>
  <Paragraphs>13</Paragraphs>
  <Slides>8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Wingdings</vt:lpstr>
      <vt:lpstr>Office Theme</vt:lpstr>
      <vt:lpstr>Information about the Coronavirus</vt:lpstr>
      <vt:lpstr>Public Health England</vt:lpstr>
      <vt:lpstr>The symptoms of coronavirus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HfL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Simon Watts</dc:creator>
  <cp:lastModifiedBy>Simon Watts</cp:lastModifiedBy>
  <cp:revision>5</cp:revision>
  <dcterms:created xsi:type="dcterms:W3CDTF">2020-02-24T16:18:13Z</dcterms:created>
  <dcterms:modified xsi:type="dcterms:W3CDTF">2020-02-26T15:11:52Z</dcterms:modified>
</cp:coreProperties>
</file>